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105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41400"/>
            <a:ext cx="6858000" cy="2387600"/>
          </a:xfrm>
        </p:spPr>
        <p:txBody>
          <a:bodyPr anchor="b"/>
          <a:lstStyle>
            <a:lvl1pPr algn="ctr">
              <a:defRPr sz="405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F854-3B58-44E3-BAD3-55D43ADEFE86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BE81-3D9F-438F-B318-F8FC557A6C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3914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F854-3B58-44E3-BAD3-55D43ADEFE86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BE81-3D9F-438F-B318-F8FC557A6C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188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F854-3B58-44E3-BAD3-55D43ADEFE86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BE81-3D9F-438F-B318-F8FC557A6C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531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F854-3B58-44E3-BAD3-55D43ADEFE86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BE81-3D9F-438F-B318-F8FC557A6C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974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4406901"/>
            <a:ext cx="7886700" cy="1362075"/>
          </a:xfrm>
        </p:spPr>
        <p:txBody>
          <a:bodyPr anchor="t"/>
          <a:lstStyle>
            <a:lvl1pPr>
              <a:defRPr sz="3000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2906713"/>
            <a:ext cx="78867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F854-3B58-44E3-BAD3-55D43ADEFE86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BE81-3D9F-438F-B318-F8FC557A6C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58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0863"/>
            <a:ext cx="3886200" cy="43513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0863"/>
            <a:ext cx="3886200" cy="43513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F854-3B58-44E3-BAD3-55D43ADEFE86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BE81-3D9F-438F-B318-F8FC557A6C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7992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74638"/>
            <a:ext cx="78867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535113"/>
            <a:ext cx="386715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8" y="2174876"/>
            <a:ext cx="3867150" cy="399732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2248" y="1535113"/>
            <a:ext cx="386834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248" y="2174876"/>
            <a:ext cx="3868340" cy="399732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F854-3B58-44E3-BAD3-55D43ADEFE86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BE81-3D9F-438F-B318-F8FC557A6C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726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F854-3B58-44E3-BAD3-55D43ADEFE86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BE81-3D9F-438F-B318-F8FC557A6C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185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F854-3B58-44E3-BAD3-55D43ADEFE86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BE81-3D9F-438F-B318-F8FC557A6C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919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685801"/>
            <a:ext cx="3009900" cy="1160463"/>
          </a:xfrm>
        </p:spPr>
        <p:txBody>
          <a:bodyPr anchor="b"/>
          <a:lstStyle>
            <a:lvl1pPr>
              <a:defRPr sz="1500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4998" y="685800"/>
            <a:ext cx="4725590" cy="54864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3888" y="1846264"/>
            <a:ext cx="3009900" cy="432593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F854-3B58-44E3-BAD3-55D43ADEFE86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BE81-3D9F-438F-B318-F8FC557A6C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5060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8806" y="4800600"/>
            <a:ext cx="5382816" cy="566738"/>
          </a:xfrm>
        </p:spPr>
        <p:txBody>
          <a:bodyPr anchor="b"/>
          <a:lstStyle>
            <a:lvl1pPr>
              <a:defRPr sz="1500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8806" y="685801"/>
            <a:ext cx="5382816" cy="404177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78806" y="5367338"/>
            <a:ext cx="5382816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F854-3B58-44E3-BAD3-55D43ADEFE86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BE81-3D9F-438F-B318-F8FC557A6C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429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086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7F854-3B58-44E3-BAD3-55D43ADEFE86}" type="datetimeFigureOut">
              <a:rPr kumimoji="1" lang="ja-JP" altLang="en-US" smtClean="0"/>
              <a:t>2017/10/13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BBE81-3D9F-438F-B318-F8FC557A6C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84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72901F44-99A6-4828-96AA-456F833D9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社会公理系の相違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207248AB-DD91-4561-9C33-ED580CA394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935309"/>
              </p:ext>
            </p:extLst>
          </p:nvPr>
        </p:nvGraphicFramePr>
        <p:xfrm>
          <a:off x="435077" y="1721464"/>
          <a:ext cx="8369709" cy="40850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2045">
                  <a:extLst>
                    <a:ext uri="{9D8B030D-6E8A-4147-A177-3AD203B41FA5}">
                      <a16:colId xmlns:a16="http://schemas.microsoft.com/office/drawing/2014/main" val="2225546852"/>
                    </a:ext>
                  </a:extLst>
                </a:gridCol>
                <a:gridCol w="2793832">
                  <a:extLst>
                    <a:ext uri="{9D8B030D-6E8A-4147-A177-3AD203B41FA5}">
                      <a16:colId xmlns:a16="http://schemas.microsoft.com/office/drawing/2014/main" val="287361555"/>
                    </a:ext>
                  </a:extLst>
                </a:gridCol>
                <a:gridCol w="2793832">
                  <a:extLst>
                    <a:ext uri="{9D8B030D-6E8A-4147-A177-3AD203B41FA5}">
                      <a16:colId xmlns:a16="http://schemas.microsoft.com/office/drawing/2014/main" val="923034078"/>
                    </a:ext>
                  </a:extLst>
                </a:gridCol>
              </a:tblGrid>
              <a:tr h="7636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/>
                        <a:t>　　　　　　</a:t>
                      </a:r>
                      <a:r>
                        <a:rPr kumimoji="1" lang="ja-JP" altLang="en-US" sz="2400" b="1" dirty="0"/>
                        <a:t>       </a:t>
                      </a:r>
                      <a:r>
                        <a:rPr kumimoji="1" lang="en-US" altLang="ja-JP" sz="2400" b="1" dirty="0"/>
                        <a:t>sphere</a:t>
                      </a:r>
                      <a:br>
                        <a:rPr kumimoji="1" lang="en-US" altLang="ja-JP" sz="2400" b="1" dirty="0"/>
                      </a:br>
                      <a:r>
                        <a:rPr kumimoji="1" lang="en-US" altLang="ja-JP" sz="2400" b="1" dirty="0"/>
                        <a:t>item</a:t>
                      </a:r>
                      <a:r>
                        <a:rPr kumimoji="1" lang="ja-JP" altLang="en-US" sz="2400" b="1" dirty="0"/>
                        <a:t>　　　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1" u="sng" dirty="0">
                          <a:solidFill>
                            <a:srgbClr val="FF0000"/>
                          </a:solidFill>
                        </a:rPr>
                        <a:t>the</a:t>
                      </a:r>
                      <a:r>
                        <a:rPr kumimoji="1" lang="en-US" altLang="ja-JP" sz="2400" b="1" dirty="0"/>
                        <a:t> public sphere </a:t>
                      </a:r>
                      <a:r>
                        <a:rPr kumimoji="1" lang="en-US" altLang="ja-JP" sz="1600" b="1" dirty="0"/>
                        <a:t>(non-state sphere)</a:t>
                      </a:r>
                      <a:endParaRPr kumimoji="1" lang="ja-JP" altLang="en-US" sz="16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1" dirty="0"/>
                        <a:t>public sphere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(state sphere)</a:t>
                      </a:r>
                      <a:endParaRPr kumimoji="1" lang="ja-JP" altLang="en-US" sz="24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293230"/>
                  </a:ext>
                </a:extLst>
              </a:tr>
              <a:tr h="16310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i="0" dirty="0"/>
                        <a:t>社会の目的</a:t>
                      </a:r>
                      <a:endParaRPr kumimoji="1" lang="en-US" altLang="ja-JP" sz="2400" b="1" i="0" dirty="0"/>
                    </a:p>
                    <a:p>
                      <a:pPr algn="ctr"/>
                      <a:r>
                        <a:rPr kumimoji="1" lang="en-US" altLang="ja-JP" sz="1600" b="1" i="0" dirty="0"/>
                        <a:t>(social aim)</a:t>
                      </a:r>
                      <a:endParaRPr kumimoji="1" lang="ja-JP" altLang="en-US" sz="1600" b="1" i="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i="0" dirty="0"/>
                        <a:t>共通善</a:t>
                      </a:r>
                      <a:endParaRPr kumimoji="1" lang="en-US" altLang="ja-JP" sz="2400" b="1" i="0" dirty="0"/>
                    </a:p>
                    <a:p>
                      <a:pPr algn="ctr"/>
                      <a:r>
                        <a:rPr kumimoji="1" lang="en-US" altLang="ja-JP" sz="1600" b="1" i="0" dirty="0"/>
                        <a:t>(common good)</a:t>
                      </a:r>
                      <a:endParaRPr kumimoji="1" lang="ja-JP" altLang="en-US" sz="1600" b="1" i="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i="0" dirty="0"/>
                        <a:t>厚生福祉</a:t>
                      </a:r>
                      <a:endParaRPr kumimoji="1" lang="en-US" altLang="ja-JP" sz="2400" b="1" i="0" dirty="0"/>
                    </a:p>
                    <a:p>
                      <a:pPr algn="ctr"/>
                      <a:r>
                        <a:rPr kumimoji="1" lang="en-US" altLang="ja-JP" sz="1600" b="1" i="0" dirty="0"/>
                        <a:t>(welfare)</a:t>
                      </a:r>
                      <a:endParaRPr kumimoji="1" lang="ja-JP" altLang="en-US" sz="1600" b="1" i="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155025"/>
                  </a:ext>
                </a:extLst>
              </a:tr>
              <a:tr h="16310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i="0" dirty="0"/>
                        <a:t>人権の源</a:t>
                      </a:r>
                      <a:endParaRPr kumimoji="1" lang="en-US" altLang="ja-JP" sz="2400" b="1" i="0" dirty="0"/>
                    </a:p>
                    <a:p>
                      <a:pPr algn="ctr"/>
                      <a:r>
                        <a:rPr kumimoji="1" lang="en-US" altLang="ja-JP" sz="1600" b="1" i="0" dirty="0"/>
                        <a:t>(source of rights)</a:t>
                      </a:r>
                      <a:endParaRPr kumimoji="1" lang="ja-JP" altLang="en-US" sz="1600" b="1" i="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i="0" dirty="0"/>
                        <a:t>各人の尊厳</a:t>
                      </a:r>
                      <a:endParaRPr kumimoji="1" lang="en-US" altLang="ja-JP" sz="2400" b="1" i="0" dirty="0"/>
                    </a:p>
                    <a:p>
                      <a:pPr algn="ctr"/>
                      <a:r>
                        <a:rPr kumimoji="1" lang="en-US" altLang="ja-JP" sz="1800" b="1" i="0" dirty="0"/>
                        <a:t>(each person’s dignity)</a:t>
                      </a:r>
                      <a:endParaRPr kumimoji="1" lang="ja-JP" altLang="en-US" sz="1800" b="1" i="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i="0" dirty="0"/>
                        <a:t>憲法</a:t>
                      </a:r>
                      <a:endParaRPr kumimoji="1" lang="en-US" altLang="ja-JP" sz="2400" b="1" i="0" dirty="0"/>
                    </a:p>
                    <a:p>
                      <a:pPr algn="ctr"/>
                      <a:r>
                        <a:rPr kumimoji="1" lang="en-US" altLang="ja-JP" sz="1600" b="1" i="0" dirty="0"/>
                        <a:t>(constitution)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2328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D7ACEAD-454F-46A5-8F03-255FD8215EF4}"/>
              </a:ext>
            </a:extLst>
          </p:cNvPr>
          <p:cNvSpPr txBox="1"/>
          <p:nvPr/>
        </p:nvSpPr>
        <p:spPr>
          <a:xfrm>
            <a:off x="6459794" y="6142703"/>
            <a:ext cx="2561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20171013 ver1.0  </a:t>
            </a:r>
            <a:r>
              <a:rPr kumimoji="1" lang="ja-JP" altLang="en-US" dirty="0"/>
              <a:t>齋藤旬</a:t>
            </a:r>
          </a:p>
        </p:txBody>
      </p:sp>
    </p:spTree>
    <p:extLst>
      <p:ext uri="{BB962C8B-B14F-4D97-AF65-F5344CB8AC3E}">
        <p14:creationId xmlns:p14="http://schemas.microsoft.com/office/powerpoint/2010/main" val="271894855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6E747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85296"/>
      </a:hlink>
      <a:folHlink>
        <a:srgbClr val="9933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イオン</Template>
  <TotalTime>53</TotalTime>
  <Words>60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Blank</vt:lpstr>
      <vt:lpstr>社会公理系の相違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社会公理系の相違</dc:title>
  <dc:creator>Jun Saito</dc:creator>
  <cp:lastModifiedBy>Jun Saito</cp:lastModifiedBy>
  <cp:revision>7</cp:revision>
  <dcterms:created xsi:type="dcterms:W3CDTF">2017-10-13T05:33:07Z</dcterms:created>
  <dcterms:modified xsi:type="dcterms:W3CDTF">2017-10-13T06:26:21Z</dcterms:modified>
</cp:coreProperties>
</file>